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2T19:48:37.448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3346 1 24575,'-33'3'0,"0"1"0,1 2 0,0 1 0,0 2 0,1 1 0,-31 14 0,13-6 0,-126 60 0,97-50 0,-77 32 0,130-50 0,-44 11 0,9-4 0,-213 61 0,180-53 0,-114 18 0,104-28 0,4-1 0,74-10 0,-1 0 0,-31 0 0,31-3 0,-1 1 0,-27 6 0,9-1 0,-1-2 0,0-2 0,-87-6 0,29 0 0,19 5 0,-93-4 0,152-3 0,0-1 0,1-2 0,0 0 0,1-2 0,0 0 0,-40-24 0,5 4 0,28 12 0,1-2 0,1 0 0,0-2 0,2-1 0,0-1 0,-27-34 0,9 13 0,40 39 0,1 0 0,0 0 0,0 0 0,0 0 0,1-1 0,0 1 0,0-1 0,1 0 0,0 0 0,-2-8 0,-16-40 0,19 53 0,1 1 0,-1 0 0,0 0 0,0 0 0,0 0 0,0 0 0,0 0 0,0 0 0,0 0 0,0 0 0,0 0 0,0 0 0,0 1 0,-1-1 0,1 0 0,0 1 0,0-1 0,-1 1 0,1 0 0,-1-1 0,1 1 0,0 0 0,-1 0 0,1 0 0,-3 0 0,0 0 0,0 1 0,-1 0 0,1 1 0,1-1 0,-1 1 0,0-1 0,0 1 0,-6 5 0,-6 4 0,1 1 0,-25 26 0,38-36 0,-92 95-1365,85-85-5461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2T19:48:38.613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3 24575,'109'-2'0,"118"4"0,-170 12-1365,-41-10-5461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2T19:48:45.39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163 0 24575,'0'27'0,"-1"1"0,-2-1 0,-8 43 0,9-61 0,1-2 0,-1-1 0,1 1 0,-1-1 0,-1 0 0,1 1 0,-1-1 0,-4 6 0,5-9 0,0-1 0,0 0 0,0 0 0,-1 0 0,1-1 0,-1 1 0,1 0 0,-1-1 0,0 0 0,0 1 0,0-1 0,0 0 0,1-1 0,-1 1 0,0 0 0,0-1 0,-1 0 0,-4 1 0,-39-1-1365,25-1-5461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2T19:48:46.55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46 0 24575,'-2'19'0,"0"-1"0,0 1 0,-7 18 0,-1 13 0,1-15 0,7-27 0,-1 1 0,1-1 0,1 1 0,-1-1 0,1 1 0,1 8 0,0-15 0,0 0 0,1 0 0,-1 0 0,1 0 0,-1 0 0,1 0 0,0-1 0,0 1 0,-1 0 0,1 0 0,1-1 0,-1 1 0,0-1 0,0 1 0,1-1 0,-1 1 0,0-1 0,1 0 0,0 1 0,-1-1 0,1 0 0,0 0 0,-1 0 0,1-1 0,0 1 0,0 0 0,0-1 0,0 1 0,0-1 0,0 1 0,2-1 0,41 3-1365,-24-3-5461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2T19:48:47.625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24575,'4'0'0,"5"0"0,6 0 0,4 0 0,3 0 0,1 0 0,-2 4 0,-6 5 0,-8 2 0,-7 2 0,-2 4 0,-6-2 0,-1 2 0,-3-3 0,1 0 0,2-2-8191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2-02T19:48:48.822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124 1 24575,'-4'0'0,"-5"0"0,-6 0 0,-4 0 0,-3 0 0,3 4 0,4 5 0,5 6 0,3 4 0,4 3 0,2 1 0,2-2-8191</inkml:trace>
</inkml:ink>
</file>

<file path=ppt/media/image1.png>
</file>

<file path=ppt/media/image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294475-2BF5-40B6-97BF-798C7A5380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D533AA9-4855-4A99-B78C-8D03B1B8BE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FF4EFF-C4C8-4008-AC38-59795F663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26C683-0B96-4749-8838-1BAAE784C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E1C115-1A68-4027-9B16-DCE306F5B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56413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FF2463-1DAB-4CB9-A93A-5304496898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0A4DC3-76AE-41FE-BF96-0511ACC739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CA8F9F-2665-44E4-8AD1-28E394410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08226E-E711-4206-B9E8-F594DE02C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02720A-4557-4153-AA02-F313CA21E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0295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A7A5EB2-B1A8-4F50-8693-896C460253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852431-27AF-4DEA-A772-5F7600B829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FF5A117-3267-4C6F-8852-8CC04B34B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78FCEDD-FC63-45FA-AD79-46F928B4D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98ECDB0-C6A6-4CC5-8A44-84C16BC7F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8736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DDDBD3-014F-41BE-99A1-B3672B210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0DA3F9-81B0-4122-9592-C66F97E28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5579100-1D99-44C1-8159-36EAE8082C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D17146-75B8-419A-9603-AC7C34981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D4B029A-FA5C-4CC7-AEC8-F876C6210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013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25567E-F42A-4530-9F2C-B63F86B26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E3458AD-8386-42A2-BFE2-1F808157C0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7D2ABDE-A6D0-4EE9-A056-5D86CFF6E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A1F345-ED8E-4BF5-ABD9-2B6E43AF5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43738B7-FA8E-4F10-BA8F-C5FD1A7C3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46925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101B12-5B79-4C33-8D34-DF02E481B6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25C72B-6F53-46FC-BDAB-348CF2D885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F9046E-A61F-4241-9F23-342B8038D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04D617-4474-460A-8FB2-C6805927B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BF2E984-923E-43C4-8D6D-FA9F92F3A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E596532-25AE-41DF-A93C-2F989B028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615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124C60A-59CF-4CDF-8E9E-69B1FFF5C7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B8896AD-4678-4CE6-9A46-666E651C6D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142D3B-E964-4FB3-8362-5E22D394E7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C0E2129-7320-479C-BECE-6F3CA7EF65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0BE098C-A674-47F8-A84F-04534B7E13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3748265-2A09-458D-BC78-C067C21E4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FCF6482-D25A-41FC-B386-59EE83A6F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F8C0343-234A-4ED4-A01C-7D28F2A59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6407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F04FCE-DD62-4F47-A794-18DF9512B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6701246-D312-4B74-9EA6-3C1FD9449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A2468A1-9C2A-4174-AF55-C0251414D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F3F69DC-9FEB-47DE-AB3F-D1D0B94C4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51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0DFF3A1-32FE-465D-9E54-C05E77C68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860EDF7C-3D44-4A75-8741-06FA8BC34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184FF0D-2AF5-45BE-8831-014C37829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3118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EF5E01-7600-41FD-A071-BA676FD22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E8D546-66C1-4696-A438-046E120135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269A44C-0E93-4657-B809-791416C439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F825E5-B84D-4A99-B6B8-8B3A1A0C3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E6093B-D863-4DB6-B415-8E5971BAE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748F59-2AAB-4E3D-A022-B94AAF5C8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3447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ABA0511-1F40-45C0-A130-A2B40E5977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CA99A39-873D-4D59-A09A-0F9F71A3AF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A994C5-F391-40D3-BC99-544925E06E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73FF33-0FD1-4532-B3EC-7DF168FB0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FD7656-D663-4F53-9040-3D20ACBEE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09BA3BF-3950-4CAB-B23E-07A285836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2483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B99A1D-A520-4156-8DB2-E9A05829D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196AA9-E6CC-463D-9ABE-D83273BFB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928326-1439-4EB8-A94C-CDF229F0F0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1E4DC0-C2E3-475F-BF9D-828A34E596F4}" type="datetimeFigureOut">
              <a:rPr lang="ko-KR" altLang="en-US" smtClean="0"/>
              <a:t>2021-12-03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EC6D53-31B0-4E7D-A0A4-3F9C208ED1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78AA3E-5CEA-4A32-859D-7A4E7A60C1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8FE6E-3C07-4599-A0CD-7B71BAE984B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095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.xml"/><Relationship Id="rId13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12" Type="http://schemas.openxmlformats.org/officeDocument/2006/relationships/customXml" Target="../ink/ink6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.xml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0" Type="http://schemas.openxmlformats.org/officeDocument/2006/relationships/customXml" Target="../ink/ink5.xml"/><Relationship Id="rId4" Type="http://schemas.openxmlformats.org/officeDocument/2006/relationships/customXml" Target="../ink/ink2.xml"/><Relationship Id="rId9" Type="http://schemas.openxmlformats.org/officeDocument/2006/relationships/image" Target="../media/image5.png"/><Relationship Id="rId1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microsoft.com/office/2017/06/relationships/model3d" Target="../media/model3d2.glb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9">
            <a:extLst>
              <a:ext uri="{FF2B5EF4-FFF2-40B4-BE49-F238E27FC236}">
                <a16:creationId xmlns:a16="http://schemas.microsoft.com/office/drawing/2014/main" id="{22F6364A-B358-4BEE-B158-0734D2C93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8202" y="1570814"/>
            <a:ext cx="0" cy="3710227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텍스트이(가) 표시된 사진&#10;&#10;자동 생성된 설명">
            <a:extLst>
              <a:ext uri="{FF2B5EF4-FFF2-40B4-BE49-F238E27FC236}">
                <a16:creationId xmlns:a16="http://schemas.microsoft.com/office/drawing/2014/main" id="{B4B2D198-B8AB-4F17-A6D1-0DA3D3B34F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4217" y="1413094"/>
            <a:ext cx="7009396" cy="40256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911E450-E31B-40F6-B096-F8A5A6EDCDB3}"/>
              </a:ext>
            </a:extLst>
          </p:cNvPr>
          <p:cNvSpPr txBox="1"/>
          <p:nvPr/>
        </p:nvSpPr>
        <p:spPr>
          <a:xfrm>
            <a:off x="371475" y="1992967"/>
            <a:ext cx="304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/>
              <a:t>게임시작</a:t>
            </a:r>
            <a:r>
              <a:rPr lang="ko-KR" altLang="en-US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491B5BF-4204-48EE-AA7F-BDD296384F11}"/>
              </a:ext>
            </a:extLst>
          </p:cNvPr>
          <p:cNvSpPr txBox="1"/>
          <p:nvPr/>
        </p:nvSpPr>
        <p:spPr>
          <a:xfrm>
            <a:off x="371475" y="3056595"/>
            <a:ext cx="304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/>
              <a:t>설정</a:t>
            </a:r>
            <a:r>
              <a:rPr lang="ko-KR" altLang="en-US" dirty="0"/>
              <a:t>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9D32B46-BEAB-4A67-B816-89B0499994B5}"/>
              </a:ext>
            </a:extLst>
          </p:cNvPr>
          <p:cNvSpPr txBox="1"/>
          <p:nvPr/>
        </p:nvSpPr>
        <p:spPr>
          <a:xfrm>
            <a:off x="407490" y="4189320"/>
            <a:ext cx="304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b="1" dirty="0"/>
              <a:t>게임종료</a:t>
            </a:r>
            <a:r>
              <a:rPr lang="ko-KR" altLang="en-US" dirty="0"/>
              <a:t>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7B1238-03D2-4A3D-8A6D-260F0B526824}"/>
              </a:ext>
            </a:extLst>
          </p:cNvPr>
          <p:cNvSpPr txBox="1"/>
          <p:nvPr/>
        </p:nvSpPr>
        <p:spPr>
          <a:xfrm>
            <a:off x="3414545" y="277906"/>
            <a:ext cx="4680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/>
              <a:t>INTRO(</a:t>
            </a:r>
            <a:r>
              <a:rPr lang="ko-KR" altLang="en-US" b="1" dirty="0"/>
              <a:t>예시</a:t>
            </a:r>
            <a:r>
              <a:rPr lang="en-US" altLang="ko-KR" b="1" dirty="0"/>
              <a:t>)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4229265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3031A7-25F1-472F-826B-636FD74478C1}"/>
              </a:ext>
            </a:extLst>
          </p:cNvPr>
          <p:cNvSpPr txBox="1"/>
          <p:nvPr/>
        </p:nvSpPr>
        <p:spPr>
          <a:xfrm>
            <a:off x="4240306" y="182887"/>
            <a:ext cx="3092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/>
              <a:t>방 구조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8D5140E-4B22-4605-9CCA-8372B4B088C1}"/>
              </a:ext>
            </a:extLst>
          </p:cNvPr>
          <p:cNvSpPr/>
          <p:nvPr/>
        </p:nvSpPr>
        <p:spPr>
          <a:xfrm>
            <a:off x="797859" y="552219"/>
            <a:ext cx="10910047" cy="5947193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9446416-7DF7-483E-BC36-7CB6345D7A87}"/>
              </a:ext>
            </a:extLst>
          </p:cNvPr>
          <p:cNvSpPr/>
          <p:nvPr/>
        </p:nvSpPr>
        <p:spPr>
          <a:xfrm>
            <a:off x="797859" y="552218"/>
            <a:ext cx="4329953" cy="2011687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616722E0-213C-408C-BAE9-933DF08D5C22}"/>
              </a:ext>
            </a:extLst>
          </p:cNvPr>
          <p:cNvSpPr/>
          <p:nvPr/>
        </p:nvSpPr>
        <p:spPr>
          <a:xfrm>
            <a:off x="7326407" y="552217"/>
            <a:ext cx="4329953" cy="2979876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F379F92E-9ACD-4331-9277-E44ECEAE7CA4}"/>
              </a:ext>
            </a:extLst>
          </p:cNvPr>
          <p:cNvSpPr/>
          <p:nvPr/>
        </p:nvSpPr>
        <p:spPr>
          <a:xfrm>
            <a:off x="6719048" y="6043101"/>
            <a:ext cx="1949824" cy="456311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A66F35-1A29-45C3-9BCD-75B2224C3397}"/>
              </a:ext>
            </a:extLst>
          </p:cNvPr>
          <p:cNvSpPr txBox="1"/>
          <p:nvPr/>
        </p:nvSpPr>
        <p:spPr>
          <a:xfrm>
            <a:off x="1810871" y="6174976"/>
            <a:ext cx="466164" cy="26161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창문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22811BB-B67B-40F7-AE6A-8A468EF697C4}"/>
              </a:ext>
            </a:extLst>
          </p:cNvPr>
          <p:cNvSpPr txBox="1"/>
          <p:nvPr/>
        </p:nvSpPr>
        <p:spPr>
          <a:xfrm>
            <a:off x="4679577" y="6237802"/>
            <a:ext cx="466164" cy="26161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창문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F5097C-BC56-471F-B973-8BC94A41921A}"/>
              </a:ext>
            </a:extLst>
          </p:cNvPr>
          <p:cNvSpPr txBox="1"/>
          <p:nvPr/>
        </p:nvSpPr>
        <p:spPr>
          <a:xfrm>
            <a:off x="9524999" y="552217"/>
            <a:ext cx="466164" cy="26161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창문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F92AF00-6E76-47C5-B246-B78049664FF1}"/>
              </a:ext>
            </a:extLst>
          </p:cNvPr>
          <p:cNvSpPr txBox="1"/>
          <p:nvPr/>
        </p:nvSpPr>
        <p:spPr>
          <a:xfrm>
            <a:off x="9955307" y="6174976"/>
            <a:ext cx="466164" cy="26161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창문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F7EF0BF-2E3F-4907-81DE-1984C491FF48}"/>
              </a:ext>
            </a:extLst>
          </p:cNvPr>
          <p:cNvSpPr txBox="1"/>
          <p:nvPr/>
        </p:nvSpPr>
        <p:spPr>
          <a:xfrm>
            <a:off x="2568387" y="552217"/>
            <a:ext cx="466164" cy="261610"/>
          </a:xfrm>
          <a:prstGeom prst="rect">
            <a:avLst/>
          </a:prstGeom>
          <a:noFill/>
          <a:ln w="28575">
            <a:solidFill>
              <a:srgbClr val="00B0F0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100" dirty="0"/>
              <a:t>창문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290FE93-B0A5-4194-B9C9-E00A2D1BC158}"/>
              </a:ext>
            </a:extLst>
          </p:cNvPr>
          <p:cNvSpPr/>
          <p:nvPr/>
        </p:nvSpPr>
        <p:spPr>
          <a:xfrm>
            <a:off x="5161427" y="585502"/>
            <a:ext cx="2187388" cy="1063161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막힌 원호 20">
            <a:extLst>
              <a:ext uri="{FF2B5EF4-FFF2-40B4-BE49-F238E27FC236}">
                <a16:creationId xmlns:a16="http://schemas.microsoft.com/office/drawing/2014/main" id="{8554D0F8-A93A-4515-9019-C288B4DB9D90}"/>
              </a:ext>
            </a:extLst>
          </p:cNvPr>
          <p:cNvSpPr/>
          <p:nvPr/>
        </p:nvSpPr>
        <p:spPr>
          <a:xfrm>
            <a:off x="4020671" y="2372055"/>
            <a:ext cx="439270" cy="295834"/>
          </a:xfrm>
          <a:prstGeom prst="blockArc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2" name="막힌 원호 21">
            <a:extLst>
              <a:ext uri="{FF2B5EF4-FFF2-40B4-BE49-F238E27FC236}">
                <a16:creationId xmlns:a16="http://schemas.microsoft.com/office/drawing/2014/main" id="{0EE0AF8B-97EF-4378-A1CD-34DA459A1133}"/>
              </a:ext>
            </a:extLst>
          </p:cNvPr>
          <p:cNvSpPr/>
          <p:nvPr/>
        </p:nvSpPr>
        <p:spPr>
          <a:xfrm>
            <a:off x="7875495" y="6305781"/>
            <a:ext cx="439270" cy="295834"/>
          </a:xfrm>
          <a:prstGeom prst="blockArc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3" name="막힌 원호 22">
            <a:extLst>
              <a:ext uri="{FF2B5EF4-FFF2-40B4-BE49-F238E27FC236}">
                <a16:creationId xmlns:a16="http://schemas.microsoft.com/office/drawing/2014/main" id="{5AA7E299-AB63-493E-BDD2-CFD5979E667A}"/>
              </a:ext>
            </a:extLst>
          </p:cNvPr>
          <p:cNvSpPr/>
          <p:nvPr/>
        </p:nvSpPr>
        <p:spPr>
          <a:xfrm rot="5400000">
            <a:off x="7158319" y="2996008"/>
            <a:ext cx="439270" cy="295834"/>
          </a:xfrm>
          <a:prstGeom prst="blockArc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" name="막힌 원호 24">
            <a:extLst>
              <a:ext uri="{FF2B5EF4-FFF2-40B4-BE49-F238E27FC236}">
                <a16:creationId xmlns:a16="http://schemas.microsoft.com/office/drawing/2014/main" id="{1E5B9E26-74CD-4B60-A249-5AF2EBB8DC47}"/>
              </a:ext>
            </a:extLst>
          </p:cNvPr>
          <p:cNvSpPr/>
          <p:nvPr/>
        </p:nvSpPr>
        <p:spPr>
          <a:xfrm>
            <a:off x="6239435" y="1500746"/>
            <a:ext cx="439270" cy="295834"/>
          </a:xfrm>
          <a:prstGeom prst="blockArc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2F7C9C4E-8CCD-452C-A952-274653DB58E2}"/>
              </a:ext>
            </a:extLst>
          </p:cNvPr>
          <p:cNvSpPr/>
          <p:nvPr/>
        </p:nvSpPr>
        <p:spPr>
          <a:xfrm>
            <a:off x="931653" y="3532093"/>
            <a:ext cx="422694" cy="1177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3D3E072-E5E2-4243-B22B-73EBB70EE4AA}"/>
              </a:ext>
            </a:extLst>
          </p:cNvPr>
          <p:cNvSpPr/>
          <p:nvPr/>
        </p:nvSpPr>
        <p:spPr>
          <a:xfrm>
            <a:off x="2197581" y="3523956"/>
            <a:ext cx="422694" cy="1177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0AC05787-DFF9-49BB-A198-111D6A4E1DF6}"/>
              </a:ext>
            </a:extLst>
          </p:cNvPr>
          <p:cNvSpPr/>
          <p:nvPr/>
        </p:nvSpPr>
        <p:spPr>
          <a:xfrm>
            <a:off x="813990" y="564774"/>
            <a:ext cx="1720782" cy="694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64D03F2-185D-4E9F-8F6D-51C71FA9DD66}"/>
              </a:ext>
            </a:extLst>
          </p:cNvPr>
          <p:cNvSpPr/>
          <p:nvPr/>
        </p:nvSpPr>
        <p:spPr>
          <a:xfrm>
            <a:off x="813990" y="2050866"/>
            <a:ext cx="1575527" cy="46910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5640554D-2452-4EFF-96E7-B6234A0B86B2}"/>
              </a:ext>
            </a:extLst>
          </p:cNvPr>
          <p:cNvSpPr/>
          <p:nvPr/>
        </p:nvSpPr>
        <p:spPr>
          <a:xfrm>
            <a:off x="1394586" y="1802754"/>
            <a:ext cx="198541" cy="2041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48AF11D-A621-40CD-8B00-BFB52F09544D}"/>
              </a:ext>
            </a:extLst>
          </p:cNvPr>
          <p:cNvSpPr/>
          <p:nvPr/>
        </p:nvSpPr>
        <p:spPr>
          <a:xfrm>
            <a:off x="3682253" y="564774"/>
            <a:ext cx="997324" cy="5911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5DAC1247-37AD-4569-B49A-844E1848CEF0}"/>
              </a:ext>
            </a:extLst>
          </p:cNvPr>
          <p:cNvSpPr/>
          <p:nvPr/>
        </p:nvSpPr>
        <p:spPr>
          <a:xfrm>
            <a:off x="3522009" y="5862532"/>
            <a:ext cx="997324" cy="5911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676DBFDF-5485-4F2E-B907-4E685ED0DB5F}"/>
              </a:ext>
            </a:extLst>
          </p:cNvPr>
          <p:cNvSpPr/>
          <p:nvPr/>
        </p:nvSpPr>
        <p:spPr>
          <a:xfrm>
            <a:off x="4216964" y="3639942"/>
            <a:ext cx="2252847" cy="11779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Object</a:t>
            </a:r>
            <a:r>
              <a:rPr lang="ko-KR" altLang="en-US"/>
              <a:t> 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5BC05726-416D-4EB7-8183-EAE735C9F22D}"/>
              </a:ext>
            </a:extLst>
          </p:cNvPr>
          <p:cNvSpPr/>
          <p:nvPr/>
        </p:nvSpPr>
        <p:spPr>
          <a:xfrm>
            <a:off x="10840929" y="3950649"/>
            <a:ext cx="838835" cy="17458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D6C709A7-FADA-47D3-A09D-FC1646F197C2}"/>
              </a:ext>
            </a:extLst>
          </p:cNvPr>
          <p:cNvSpPr/>
          <p:nvPr/>
        </p:nvSpPr>
        <p:spPr>
          <a:xfrm>
            <a:off x="9571745" y="3556251"/>
            <a:ext cx="838835" cy="472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3642E8C-8450-4160-B0A4-9AB78643A7E3}"/>
              </a:ext>
            </a:extLst>
          </p:cNvPr>
          <p:cNvSpPr/>
          <p:nvPr/>
        </p:nvSpPr>
        <p:spPr>
          <a:xfrm>
            <a:off x="8404304" y="3564879"/>
            <a:ext cx="838835" cy="472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C6BA8BA7-32C7-475C-A84B-13CB8A17EDF0}"/>
              </a:ext>
            </a:extLst>
          </p:cNvPr>
          <p:cNvSpPr/>
          <p:nvPr/>
        </p:nvSpPr>
        <p:spPr>
          <a:xfrm>
            <a:off x="8883346" y="6001659"/>
            <a:ext cx="838835" cy="47228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1C5D6BC-77DA-4445-8070-3DA6EF806C80}"/>
              </a:ext>
            </a:extLst>
          </p:cNvPr>
          <p:cNvSpPr/>
          <p:nvPr/>
        </p:nvSpPr>
        <p:spPr>
          <a:xfrm>
            <a:off x="5604178" y="2160473"/>
            <a:ext cx="718984" cy="66036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/>
              <a:t>Enemy</a:t>
            </a:r>
            <a:endParaRPr lang="ko-KR" altLang="en-US" sz="800" b="1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35EED5AD-E9A3-435C-8112-3330F9B10D76}"/>
              </a:ext>
            </a:extLst>
          </p:cNvPr>
          <p:cNvSpPr/>
          <p:nvPr/>
        </p:nvSpPr>
        <p:spPr>
          <a:xfrm>
            <a:off x="3096419" y="1318480"/>
            <a:ext cx="718984" cy="66036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/>
              <a:t>Me</a:t>
            </a:r>
            <a:endParaRPr lang="ko-KR" altLang="en-US" sz="800" b="1"/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5589DFB1-B9A6-4A98-9FE2-3BD38AF7C085}"/>
              </a:ext>
            </a:extLst>
          </p:cNvPr>
          <p:cNvGrpSpPr/>
          <p:nvPr/>
        </p:nvGrpSpPr>
        <p:grpSpPr>
          <a:xfrm>
            <a:off x="4342225" y="2829138"/>
            <a:ext cx="1204920" cy="183240"/>
            <a:chOff x="4342225" y="2829138"/>
            <a:chExt cx="1204920" cy="1832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2">
              <p14:nvContentPartPr>
                <p14:cNvPr id="10" name="잉크 9">
                  <a:extLst>
                    <a:ext uri="{FF2B5EF4-FFF2-40B4-BE49-F238E27FC236}">
                      <a16:creationId xmlns:a16="http://schemas.microsoft.com/office/drawing/2014/main" id="{F2D0B27B-EAEA-4E8D-A189-562ED423195D}"/>
                    </a:ext>
                  </a:extLst>
                </p14:cNvPr>
                <p14:cNvContentPartPr/>
                <p14:nvPr/>
              </p14:nvContentPartPr>
              <p14:xfrm>
                <a:off x="4342225" y="2829138"/>
                <a:ext cx="1204920" cy="183240"/>
              </p14:xfrm>
            </p:contentPart>
          </mc:Choice>
          <mc:Fallback xmlns="">
            <p:pic>
              <p:nvPicPr>
                <p:cNvPr id="10" name="잉크 9">
                  <a:extLst>
                    <a:ext uri="{FF2B5EF4-FFF2-40B4-BE49-F238E27FC236}">
                      <a16:creationId xmlns:a16="http://schemas.microsoft.com/office/drawing/2014/main" id="{F2D0B27B-EAEA-4E8D-A189-562ED423195D}"/>
                    </a:ext>
                  </a:extLst>
                </p:cNvPr>
                <p:cNvPicPr/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33225" y="2820498"/>
                  <a:ext cx="1222560" cy="2008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4">
              <p14:nvContentPartPr>
                <p14:cNvPr id="13" name="잉크 12">
                  <a:extLst>
                    <a:ext uri="{FF2B5EF4-FFF2-40B4-BE49-F238E27FC236}">
                      <a16:creationId xmlns:a16="http://schemas.microsoft.com/office/drawing/2014/main" id="{D984FCB3-A334-4E8A-BF49-AFE5D38A479A}"/>
                    </a:ext>
                  </a:extLst>
                </p14:cNvPr>
                <p14:cNvContentPartPr/>
                <p14:nvPr/>
              </p14:nvContentPartPr>
              <p14:xfrm>
                <a:off x="4416385" y="2845698"/>
                <a:ext cx="147960" cy="7560"/>
              </p14:xfrm>
            </p:contentPart>
          </mc:Choice>
          <mc:Fallback xmlns="">
            <p:pic>
              <p:nvPicPr>
                <p:cNvPr id="13" name="잉크 12">
                  <a:extLst>
                    <a:ext uri="{FF2B5EF4-FFF2-40B4-BE49-F238E27FC236}">
                      <a16:creationId xmlns:a16="http://schemas.microsoft.com/office/drawing/2014/main" id="{D984FCB3-A334-4E8A-BF49-AFE5D38A479A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407745" y="2837058"/>
                  <a:ext cx="165600" cy="252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2BEB989E-B9E0-498E-B140-F32893D3DA0C}"/>
              </a:ext>
            </a:extLst>
          </p:cNvPr>
          <p:cNvGrpSpPr/>
          <p:nvPr/>
        </p:nvGrpSpPr>
        <p:grpSpPr>
          <a:xfrm>
            <a:off x="5488105" y="2078898"/>
            <a:ext cx="150840" cy="209520"/>
            <a:chOff x="5488105" y="2078898"/>
            <a:chExt cx="150840" cy="20952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38" name="잉크 37">
                  <a:extLst>
                    <a:ext uri="{FF2B5EF4-FFF2-40B4-BE49-F238E27FC236}">
                      <a16:creationId xmlns:a16="http://schemas.microsoft.com/office/drawing/2014/main" id="{B8D009A9-CAA4-4ED6-96A0-466BB8715379}"/>
                    </a:ext>
                  </a:extLst>
                </p14:cNvPr>
                <p14:cNvContentPartPr/>
                <p14:nvPr/>
              </p14:nvContentPartPr>
              <p14:xfrm>
                <a:off x="5488105" y="2096178"/>
                <a:ext cx="58680" cy="87840"/>
              </p14:xfrm>
            </p:contentPart>
          </mc:Choice>
          <mc:Fallback xmlns="">
            <p:pic>
              <p:nvPicPr>
                <p:cNvPr id="38" name="잉크 37">
                  <a:extLst>
                    <a:ext uri="{FF2B5EF4-FFF2-40B4-BE49-F238E27FC236}">
                      <a16:creationId xmlns:a16="http://schemas.microsoft.com/office/drawing/2014/main" id="{B8D009A9-CAA4-4ED6-96A0-466BB8715379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5479105" y="2087178"/>
                  <a:ext cx="76320" cy="105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8">
              <p14:nvContentPartPr>
                <p14:cNvPr id="39" name="잉크 38">
                  <a:extLst>
                    <a:ext uri="{FF2B5EF4-FFF2-40B4-BE49-F238E27FC236}">
                      <a16:creationId xmlns:a16="http://schemas.microsoft.com/office/drawing/2014/main" id="{9BA1DAE3-8C3C-44C0-96D3-80E28CF71440}"/>
                    </a:ext>
                  </a:extLst>
                </p14:cNvPr>
                <p14:cNvContentPartPr/>
                <p14:nvPr/>
              </p14:nvContentPartPr>
              <p14:xfrm>
                <a:off x="5599345" y="2078898"/>
                <a:ext cx="39600" cy="105120"/>
              </p14:xfrm>
            </p:contentPart>
          </mc:Choice>
          <mc:Fallback xmlns="">
            <p:pic>
              <p:nvPicPr>
                <p:cNvPr id="39" name="잉크 38">
                  <a:extLst>
                    <a:ext uri="{FF2B5EF4-FFF2-40B4-BE49-F238E27FC236}">
                      <a16:creationId xmlns:a16="http://schemas.microsoft.com/office/drawing/2014/main" id="{9BA1DAE3-8C3C-44C0-96D3-80E28CF71440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5590705" y="2069898"/>
                  <a:ext cx="57240" cy="122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0">
              <p14:nvContentPartPr>
                <p14:cNvPr id="40" name="잉크 39">
                  <a:extLst>
                    <a:ext uri="{FF2B5EF4-FFF2-40B4-BE49-F238E27FC236}">
                      <a16:creationId xmlns:a16="http://schemas.microsoft.com/office/drawing/2014/main" id="{D9D5DC64-027E-4EB3-B652-CDB3DFC8A288}"/>
                    </a:ext>
                  </a:extLst>
                </p14:cNvPr>
                <p14:cNvContentPartPr/>
                <p14:nvPr/>
              </p14:nvContentPartPr>
              <p14:xfrm>
                <a:off x="5494585" y="2242338"/>
                <a:ext cx="48960" cy="46080"/>
              </p14:xfrm>
            </p:contentPart>
          </mc:Choice>
          <mc:Fallback xmlns="">
            <p:pic>
              <p:nvPicPr>
                <p:cNvPr id="40" name="잉크 39">
                  <a:extLst>
                    <a:ext uri="{FF2B5EF4-FFF2-40B4-BE49-F238E27FC236}">
                      <a16:creationId xmlns:a16="http://schemas.microsoft.com/office/drawing/2014/main" id="{D9D5DC64-027E-4EB3-B652-CDB3DFC8A288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5485945" y="2233698"/>
                  <a:ext cx="66600" cy="637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41" name="잉크 40">
                  <a:extLst>
                    <a:ext uri="{FF2B5EF4-FFF2-40B4-BE49-F238E27FC236}">
                      <a16:creationId xmlns:a16="http://schemas.microsoft.com/office/drawing/2014/main" id="{D4E631DE-E62C-43B4-87DA-C4C90899C8E7}"/>
                    </a:ext>
                  </a:extLst>
                </p14:cNvPr>
                <p14:cNvContentPartPr/>
                <p14:nvPr/>
              </p14:nvContentPartPr>
              <p14:xfrm>
                <a:off x="5562265" y="2242338"/>
                <a:ext cx="45000" cy="41040"/>
              </p14:xfrm>
            </p:contentPart>
          </mc:Choice>
          <mc:Fallback xmlns="">
            <p:pic>
              <p:nvPicPr>
                <p:cNvPr id="41" name="잉크 40">
                  <a:extLst>
                    <a:ext uri="{FF2B5EF4-FFF2-40B4-BE49-F238E27FC236}">
                      <a16:creationId xmlns:a16="http://schemas.microsoft.com/office/drawing/2014/main" id="{D4E631DE-E62C-43B4-87DA-C4C90899C8E7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5553265" y="2233698"/>
                  <a:ext cx="62640" cy="5868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44" name="말풍선: 사각형 43">
            <a:extLst>
              <a:ext uri="{FF2B5EF4-FFF2-40B4-BE49-F238E27FC236}">
                <a16:creationId xmlns:a16="http://schemas.microsoft.com/office/drawing/2014/main" id="{9A6B1B29-6AC1-4D8A-B45A-77AEE4077AB8}"/>
              </a:ext>
            </a:extLst>
          </p:cNvPr>
          <p:cNvSpPr/>
          <p:nvPr/>
        </p:nvSpPr>
        <p:spPr>
          <a:xfrm>
            <a:off x="6878172" y="1127350"/>
            <a:ext cx="2187388" cy="1077101"/>
          </a:xfrm>
          <a:prstGeom prst="wedgeRectCallou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Object</a:t>
            </a:r>
            <a:r>
              <a:rPr lang="ko-KR" altLang="en-US" b="1">
                <a:solidFill>
                  <a:schemeClr val="tx1">
                    <a:lumMod val="95000"/>
                    <a:lumOff val="5000"/>
                  </a:schemeClr>
                </a:solidFill>
              </a:rPr>
              <a:t>를 이용하여 적을 피해서 방에서 탈출 </a:t>
            </a: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D9518298-BA90-4570-B934-D6B755E423E1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4662" y="1730238"/>
            <a:ext cx="718984" cy="574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747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CB2840B-BAA4-427B-B810-E2BA8A0F842F}"/>
              </a:ext>
            </a:extLst>
          </p:cNvPr>
          <p:cNvSpPr txBox="1"/>
          <p:nvPr/>
        </p:nvSpPr>
        <p:spPr>
          <a:xfrm>
            <a:off x="4390085" y="61727"/>
            <a:ext cx="2488088" cy="3758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1. </a:t>
            </a:r>
            <a:r>
              <a:rPr lang="ko-KR" altLang="en-US" b="1"/>
              <a:t>적을 피하는 방법 </a:t>
            </a:r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50008DB5-7AF3-4258-9804-1E12F0F904CD}"/>
              </a:ext>
            </a:extLst>
          </p:cNvPr>
          <p:cNvSpPr/>
          <p:nvPr/>
        </p:nvSpPr>
        <p:spPr>
          <a:xfrm>
            <a:off x="1160639" y="1316952"/>
            <a:ext cx="718984" cy="66036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/>
              <a:t>Me</a:t>
            </a:r>
            <a:endParaRPr lang="ko-KR" altLang="en-US" sz="800" b="1"/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BE738191-0488-4496-85A5-7C550E02074C}"/>
              </a:ext>
            </a:extLst>
          </p:cNvPr>
          <p:cNvSpPr/>
          <p:nvPr/>
        </p:nvSpPr>
        <p:spPr>
          <a:xfrm rot="8008031">
            <a:off x="1332712" y="2426049"/>
            <a:ext cx="1720782" cy="694683"/>
          </a:xfrm>
          <a:prstGeom prst="rect">
            <a:avLst/>
          </a:prstGeom>
          <a:noFill/>
          <a:ln w="38100">
            <a:solidFill>
              <a:schemeClr val="accent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타원 42">
            <a:extLst>
              <a:ext uri="{FF2B5EF4-FFF2-40B4-BE49-F238E27FC236}">
                <a16:creationId xmlns:a16="http://schemas.microsoft.com/office/drawing/2014/main" id="{9A643A81-6EDA-41F4-99E4-4242CDD7D78F}"/>
              </a:ext>
            </a:extLst>
          </p:cNvPr>
          <p:cNvSpPr/>
          <p:nvPr/>
        </p:nvSpPr>
        <p:spPr>
          <a:xfrm>
            <a:off x="3115530" y="2807563"/>
            <a:ext cx="718984" cy="66036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/>
              <a:t>Enemy</a:t>
            </a:r>
            <a:endParaRPr lang="ko-KR" altLang="en-US" sz="800" b="1"/>
          </a:p>
        </p:txBody>
      </p: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2A60213C-A57C-4D29-908F-FA70F087E6CF}"/>
              </a:ext>
            </a:extLst>
          </p:cNvPr>
          <p:cNvCxnSpPr>
            <a:cxnSpLocks/>
          </p:cNvCxnSpPr>
          <p:nvPr/>
        </p:nvCxnSpPr>
        <p:spPr>
          <a:xfrm flipH="1">
            <a:off x="2804262" y="1732475"/>
            <a:ext cx="250166" cy="255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FCA33464-0475-42F6-97FB-63C5DFA619A7}"/>
              </a:ext>
            </a:extLst>
          </p:cNvPr>
          <p:cNvSpPr/>
          <p:nvPr/>
        </p:nvSpPr>
        <p:spPr>
          <a:xfrm>
            <a:off x="2580979" y="969147"/>
            <a:ext cx="1720782" cy="6946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Object </a:t>
            </a:r>
            <a:endParaRPr lang="ko-KR" altLang="en-US"/>
          </a:p>
        </p:txBody>
      </p: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6F59B680-6E62-4D28-885F-8F444F1DC1A4}"/>
              </a:ext>
            </a:extLst>
          </p:cNvPr>
          <p:cNvCxnSpPr>
            <a:cxnSpLocks/>
          </p:cNvCxnSpPr>
          <p:nvPr/>
        </p:nvCxnSpPr>
        <p:spPr>
          <a:xfrm flipV="1">
            <a:off x="1916010" y="1327487"/>
            <a:ext cx="628582" cy="138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562AF79E-4310-4873-9EEC-1581640FA9A4}"/>
              </a:ext>
            </a:extLst>
          </p:cNvPr>
          <p:cNvSpPr txBox="1"/>
          <p:nvPr/>
        </p:nvSpPr>
        <p:spPr>
          <a:xfrm>
            <a:off x="1516028" y="574350"/>
            <a:ext cx="142854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dirty="0"/>
              <a:t>3d</a:t>
            </a:r>
            <a:r>
              <a:rPr lang="ko-KR" altLang="en-US" sz="1000" dirty="0"/>
              <a:t> </a:t>
            </a:r>
            <a:r>
              <a:rPr lang="ko-KR" altLang="en-US" sz="1000" dirty="0" err="1"/>
              <a:t>피킹을</a:t>
            </a:r>
            <a:r>
              <a:rPr lang="ko-KR" altLang="en-US" sz="1000" dirty="0"/>
              <a:t> 이용하여 물체를 이동 및 활용하여 도망  </a:t>
            </a:r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4DADF8C5-D3DF-4950-9653-67783FFCB3A0}"/>
              </a:ext>
            </a:extLst>
          </p:cNvPr>
          <p:cNvSpPr/>
          <p:nvPr/>
        </p:nvSpPr>
        <p:spPr>
          <a:xfrm>
            <a:off x="7517125" y="1259456"/>
            <a:ext cx="718984" cy="66036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/>
              <a:t>Me</a:t>
            </a:r>
            <a:endParaRPr lang="ko-KR" altLang="en-US" sz="800" b="1"/>
          </a:p>
        </p:txBody>
      </p:sp>
      <p:sp>
        <p:nvSpPr>
          <p:cNvPr id="57" name="타원 56">
            <a:extLst>
              <a:ext uri="{FF2B5EF4-FFF2-40B4-BE49-F238E27FC236}">
                <a16:creationId xmlns:a16="http://schemas.microsoft.com/office/drawing/2014/main" id="{AC314E73-035A-4086-887D-6A5C3BE1AC4C}"/>
              </a:ext>
            </a:extLst>
          </p:cNvPr>
          <p:cNvSpPr/>
          <p:nvPr/>
        </p:nvSpPr>
        <p:spPr>
          <a:xfrm>
            <a:off x="9429477" y="1860031"/>
            <a:ext cx="718984" cy="66036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/>
              <a:t>Enemy</a:t>
            </a:r>
            <a:endParaRPr lang="ko-KR" altLang="en-US" sz="800" b="1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8" name="3D 모델 57" descr="Red Door with Framing">
                <a:extLst>
                  <a:ext uri="{FF2B5EF4-FFF2-40B4-BE49-F238E27FC236}">
                    <a16:creationId xmlns:a16="http://schemas.microsoft.com/office/drawing/2014/main" id="{7DBEDB7E-3B72-4262-A701-85FA5261B26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85162522"/>
                  </p:ext>
                </p:extLst>
              </p:nvPr>
            </p:nvGraphicFramePr>
            <p:xfrm>
              <a:off x="8283586" y="1011507"/>
              <a:ext cx="989009" cy="194274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89009" cy="1942740"/>
                    </a:xfrm>
                    <a:prstGeom prst="rect">
                      <a:avLst/>
                    </a:prstGeom>
                  </am3d:spPr>
                  <am3d:camera>
                    <am3d:pos x="0" y="0" z="5811938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152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48202" ay="3118634" az="83547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203994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8" name="3D 모델 57" descr="Red Door with Framing">
                <a:extLst>
                  <a:ext uri="{FF2B5EF4-FFF2-40B4-BE49-F238E27FC236}">
                    <a16:creationId xmlns:a16="http://schemas.microsoft.com/office/drawing/2014/main" id="{7DBEDB7E-3B72-4262-A701-85FA5261B2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83586" y="1011507"/>
                <a:ext cx="989009" cy="1942740"/>
              </a:xfrm>
              <a:prstGeom prst="rect">
                <a:avLst/>
              </a:prstGeom>
            </p:spPr>
          </p:pic>
        </mc:Fallback>
      </mc:AlternateContent>
      <p:sp>
        <p:nvSpPr>
          <p:cNvPr id="60" name="TextBox 59">
            <a:extLst>
              <a:ext uri="{FF2B5EF4-FFF2-40B4-BE49-F238E27FC236}">
                <a16:creationId xmlns:a16="http://schemas.microsoft.com/office/drawing/2014/main" id="{C212C7C4-0B6C-4C18-BB84-FFFB12C0383E}"/>
              </a:ext>
            </a:extLst>
          </p:cNvPr>
          <p:cNvSpPr txBox="1"/>
          <p:nvPr/>
        </p:nvSpPr>
        <p:spPr>
          <a:xfrm>
            <a:off x="8360422" y="521782"/>
            <a:ext cx="1428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/>
              <a:t>방 문을 닫아 몇 초간 방어  </a:t>
            </a:r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75AC6C3B-950A-45F2-88AC-29B34F0E279D}"/>
              </a:ext>
            </a:extLst>
          </p:cNvPr>
          <p:cNvSpPr/>
          <p:nvPr/>
        </p:nvSpPr>
        <p:spPr>
          <a:xfrm>
            <a:off x="5090937" y="4130764"/>
            <a:ext cx="718984" cy="660365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/>
              <a:t>Me</a:t>
            </a:r>
            <a:endParaRPr lang="ko-KR" altLang="en-US" sz="800" b="1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E6A4DD8F-E823-4E74-B40D-6CCB4137B1D1}"/>
              </a:ext>
            </a:extLst>
          </p:cNvPr>
          <p:cNvSpPr/>
          <p:nvPr/>
        </p:nvSpPr>
        <p:spPr>
          <a:xfrm>
            <a:off x="6483777" y="4440066"/>
            <a:ext cx="718984" cy="66036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b="1"/>
              <a:t>Enemy</a:t>
            </a:r>
            <a:endParaRPr lang="ko-KR" altLang="en-US" sz="800" b="1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6" name="3D 모델 65" descr="Locker Closed">
                <a:extLst>
                  <a:ext uri="{FF2B5EF4-FFF2-40B4-BE49-F238E27FC236}">
                    <a16:creationId xmlns:a16="http://schemas.microsoft.com/office/drawing/2014/main" id="{2978C1D5-2774-4C5E-A2CD-922ABB7F052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25847866"/>
                  </p:ext>
                </p:extLst>
              </p:nvPr>
            </p:nvGraphicFramePr>
            <p:xfrm>
              <a:off x="5725753" y="3289020"/>
              <a:ext cx="633269" cy="2309033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33269" cy="2309033"/>
                    </a:xfrm>
                    <a:prstGeom prst="rect">
                      <a:avLst/>
                    </a:prstGeom>
                  </am3d:spPr>
                  <am3d:camera>
                    <am3d:pos x="0" y="0" z="4851410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1588" d="1000000"/>
                    <am3d:preTrans dx="0" dy="251025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810409" ay="1673705" az="91300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35146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6" name="3D 모델 65" descr="Locker Closed">
                <a:extLst>
                  <a:ext uri="{FF2B5EF4-FFF2-40B4-BE49-F238E27FC236}">
                    <a16:creationId xmlns:a16="http://schemas.microsoft.com/office/drawing/2014/main" id="{2978C1D5-2774-4C5E-A2CD-922ABB7F052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725753" y="3289020"/>
                <a:ext cx="633269" cy="2309033"/>
              </a:xfrm>
              <a:prstGeom prst="rect">
                <a:avLst/>
              </a:prstGeom>
            </p:spPr>
          </p:pic>
        </mc:Fallback>
      </mc:AlternateContent>
      <p:sp>
        <p:nvSpPr>
          <p:cNvPr id="67" name="TextBox 66">
            <a:extLst>
              <a:ext uri="{FF2B5EF4-FFF2-40B4-BE49-F238E27FC236}">
                <a16:creationId xmlns:a16="http://schemas.microsoft.com/office/drawing/2014/main" id="{3D5562CE-D761-4483-A822-E28207733830}"/>
              </a:ext>
            </a:extLst>
          </p:cNvPr>
          <p:cNvSpPr txBox="1"/>
          <p:nvPr/>
        </p:nvSpPr>
        <p:spPr>
          <a:xfrm>
            <a:off x="6693661" y="4029519"/>
            <a:ext cx="385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/>
              <a:t>?</a:t>
            </a:r>
            <a:endParaRPr lang="ko-KR" altLang="en-US" b="1"/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207ADF1B-4F92-40E0-8695-9F852063E854}"/>
              </a:ext>
            </a:extLst>
          </p:cNvPr>
          <p:cNvSpPr txBox="1"/>
          <p:nvPr/>
        </p:nvSpPr>
        <p:spPr>
          <a:xfrm>
            <a:off x="6403546" y="3553191"/>
            <a:ext cx="142854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/>
              <a:t>물체에 숨기 </a:t>
            </a:r>
          </a:p>
        </p:txBody>
      </p:sp>
      <p:sp>
        <p:nvSpPr>
          <p:cNvPr id="69" name="타원 68">
            <a:extLst>
              <a:ext uri="{FF2B5EF4-FFF2-40B4-BE49-F238E27FC236}">
                <a16:creationId xmlns:a16="http://schemas.microsoft.com/office/drawing/2014/main" id="{88C43A0F-EDBB-47A2-A222-148BE72942FC}"/>
              </a:ext>
            </a:extLst>
          </p:cNvPr>
          <p:cNvSpPr/>
          <p:nvPr/>
        </p:nvSpPr>
        <p:spPr>
          <a:xfrm>
            <a:off x="417124" y="375211"/>
            <a:ext cx="4513052" cy="3940744"/>
          </a:xfrm>
          <a:prstGeom prst="ellipse">
            <a:avLst/>
          </a:prstGeom>
          <a:noFill/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타원 71">
            <a:extLst>
              <a:ext uri="{FF2B5EF4-FFF2-40B4-BE49-F238E27FC236}">
                <a16:creationId xmlns:a16="http://schemas.microsoft.com/office/drawing/2014/main" id="{3CF5434D-78A6-4D51-9183-F02A282CDA26}"/>
              </a:ext>
            </a:extLst>
          </p:cNvPr>
          <p:cNvSpPr/>
          <p:nvPr/>
        </p:nvSpPr>
        <p:spPr>
          <a:xfrm>
            <a:off x="7127683" y="180352"/>
            <a:ext cx="3755786" cy="3659505"/>
          </a:xfrm>
          <a:prstGeom prst="ellipse">
            <a:avLst/>
          </a:prstGeom>
          <a:noFill/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타원 72">
            <a:extLst>
              <a:ext uri="{FF2B5EF4-FFF2-40B4-BE49-F238E27FC236}">
                <a16:creationId xmlns:a16="http://schemas.microsoft.com/office/drawing/2014/main" id="{F780F1A8-4A2C-4390-86CA-3C33AFBE40E9}"/>
              </a:ext>
            </a:extLst>
          </p:cNvPr>
          <p:cNvSpPr/>
          <p:nvPr/>
        </p:nvSpPr>
        <p:spPr>
          <a:xfrm>
            <a:off x="4511468" y="3158759"/>
            <a:ext cx="3365149" cy="3222980"/>
          </a:xfrm>
          <a:prstGeom prst="ellipse">
            <a:avLst/>
          </a:prstGeom>
          <a:noFill/>
          <a:ln w="63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8848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DBB86B7-9701-4D05-B627-7B627456A1BE}"/>
              </a:ext>
            </a:extLst>
          </p:cNvPr>
          <p:cNvSpPr txBox="1"/>
          <p:nvPr/>
        </p:nvSpPr>
        <p:spPr>
          <a:xfrm>
            <a:off x="4332617" y="225089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/>
              <a:t>2. </a:t>
            </a:r>
            <a:r>
              <a:rPr lang="ko-KR" altLang="en-US" b="1"/>
              <a:t>탈출 방법</a:t>
            </a:r>
            <a:r>
              <a:rPr lang="en-US" altLang="ko-KR" b="1"/>
              <a:t>(</a:t>
            </a:r>
            <a:r>
              <a:rPr lang="ko-KR" altLang="en-US" b="1"/>
              <a:t>예시</a:t>
            </a:r>
            <a:r>
              <a:rPr lang="en-US" altLang="ko-KR" b="1"/>
              <a:t>)</a:t>
            </a:r>
            <a:endParaRPr lang="ko-KR" altLang="en-US" b="1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26859BF-CF7E-45FF-94E3-00451ED5C0C1}"/>
              </a:ext>
            </a:extLst>
          </p:cNvPr>
          <p:cNvSpPr txBox="1"/>
          <p:nvPr/>
        </p:nvSpPr>
        <p:spPr>
          <a:xfrm>
            <a:off x="1799685" y="1516175"/>
            <a:ext cx="859262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arenBoth"/>
            </a:pPr>
            <a:r>
              <a:rPr lang="ko-KR" altLang="en-US" b="1"/>
              <a:t>열쇠찾기 </a:t>
            </a:r>
            <a:endParaRPr lang="en-US" altLang="ko-KR" b="1"/>
          </a:p>
          <a:p>
            <a:r>
              <a:rPr lang="en-US" altLang="ko-KR" b="1"/>
              <a:t>  </a:t>
            </a:r>
            <a:r>
              <a:rPr lang="en-US" altLang="ko-KR" b="1">
                <a:solidFill>
                  <a:schemeClr val="bg2">
                    <a:lumMod val="50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bg2">
                    <a:lumMod val="50000"/>
                  </a:schemeClr>
                </a:solidFill>
              </a:rPr>
              <a:t>방 랜덤 위치에 열쇠 생성 </a:t>
            </a:r>
            <a:r>
              <a:rPr lang="en-US" altLang="ko-KR" b="1">
                <a:solidFill>
                  <a:schemeClr val="bg2">
                    <a:lumMod val="50000"/>
                  </a:schemeClr>
                </a:solidFill>
              </a:rPr>
              <a:t>3d</a:t>
            </a:r>
            <a:r>
              <a:rPr lang="ko-KR" altLang="en-US" b="1">
                <a:solidFill>
                  <a:schemeClr val="bg2">
                    <a:lumMod val="50000"/>
                  </a:schemeClr>
                </a:solidFill>
              </a:rPr>
              <a:t>피킹을 이용하여 물건을 </a:t>
            </a:r>
            <a:endParaRPr lang="en-US" altLang="ko-KR" b="1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altLang="ko-KR" b="1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ko-KR" altLang="en-US" b="1">
                <a:solidFill>
                  <a:schemeClr val="bg2">
                    <a:lumMod val="50000"/>
                  </a:schemeClr>
                </a:solidFill>
              </a:rPr>
              <a:t>옮기면서 숨어있는 열쇠를 찾아야함 </a:t>
            </a:r>
            <a:endParaRPr lang="en-US" altLang="ko-KR" b="1">
              <a:solidFill>
                <a:schemeClr val="bg2">
                  <a:lumMod val="50000"/>
                </a:schemeClr>
              </a:solidFill>
            </a:endParaRPr>
          </a:p>
          <a:p>
            <a:endParaRPr lang="en-US" altLang="ko-KR" b="1"/>
          </a:p>
          <a:p>
            <a:r>
              <a:rPr lang="en-US" altLang="ko-KR" b="1"/>
              <a:t>(2)</a:t>
            </a:r>
            <a:r>
              <a:rPr lang="ko-KR" altLang="en-US" b="1"/>
              <a:t>숫자찾기 </a:t>
            </a:r>
            <a:endParaRPr lang="en-US" altLang="ko-KR" b="1"/>
          </a:p>
          <a:p>
            <a:r>
              <a:rPr lang="en-US" altLang="ko-KR" b="1"/>
              <a:t>  </a:t>
            </a:r>
            <a:r>
              <a:rPr lang="en-US" altLang="ko-KR" b="1">
                <a:solidFill>
                  <a:schemeClr val="bg2">
                    <a:lumMod val="50000"/>
                  </a:schemeClr>
                </a:solidFill>
              </a:rPr>
              <a:t>- </a:t>
            </a:r>
            <a:r>
              <a:rPr lang="ko-KR" altLang="en-US" b="1">
                <a:solidFill>
                  <a:schemeClr val="bg2">
                    <a:lumMod val="50000"/>
                  </a:schemeClr>
                </a:solidFill>
              </a:rPr>
              <a:t>방 어딘가 숨겨져 있는 숫자 </a:t>
            </a:r>
            <a:r>
              <a:rPr lang="en-US" altLang="ko-KR" b="1">
                <a:solidFill>
                  <a:schemeClr val="bg2">
                    <a:lumMod val="50000"/>
                  </a:schemeClr>
                </a:solidFill>
              </a:rPr>
              <a:t>4</a:t>
            </a:r>
            <a:r>
              <a:rPr lang="ko-KR" altLang="en-US" b="1">
                <a:solidFill>
                  <a:schemeClr val="bg2">
                    <a:lumMod val="50000"/>
                  </a:schemeClr>
                </a:solidFill>
              </a:rPr>
              <a:t>개찾아 조합하여 방의 </a:t>
            </a:r>
            <a:r>
              <a:rPr lang="en-US" altLang="ko-KR" b="1">
                <a:solidFill>
                  <a:schemeClr val="bg2">
                    <a:lumMod val="50000"/>
                  </a:schemeClr>
                </a:solidFill>
              </a:rPr>
              <a:t>Password </a:t>
            </a:r>
            <a:r>
              <a:rPr lang="ko-KR" altLang="en-US" b="1">
                <a:solidFill>
                  <a:schemeClr val="bg2">
                    <a:lumMod val="50000"/>
                  </a:schemeClr>
                </a:solidFill>
              </a:rPr>
              <a:t>를 풀어 탈출</a:t>
            </a:r>
            <a:endParaRPr lang="en-US" altLang="ko-KR" b="1">
              <a:solidFill>
                <a:schemeClr val="bg2">
                  <a:lumMod val="50000"/>
                </a:schemeClr>
              </a:solidFill>
            </a:endParaRPr>
          </a:p>
          <a:p>
            <a:r>
              <a:rPr lang="ko-KR" altLang="en-US" b="1"/>
              <a:t> </a:t>
            </a:r>
            <a:endParaRPr lang="en-US" altLang="ko-KR" b="1"/>
          </a:p>
          <a:p>
            <a:r>
              <a:rPr lang="en-US" altLang="ko-KR" b="1"/>
              <a:t>(3)</a:t>
            </a:r>
            <a:r>
              <a:rPr lang="ko-KR" altLang="en-US" b="1"/>
              <a:t>탈출구 찾기</a:t>
            </a:r>
            <a:endParaRPr lang="en-US" altLang="ko-KR" b="1"/>
          </a:p>
          <a:p>
            <a:r>
              <a:rPr lang="en-US" altLang="ko-KR" b="1"/>
              <a:t>  - </a:t>
            </a:r>
            <a:r>
              <a:rPr lang="ko-KR" altLang="en-US" b="1">
                <a:solidFill>
                  <a:schemeClr val="bg2">
                    <a:lumMod val="50000"/>
                  </a:schemeClr>
                </a:solidFill>
              </a:rPr>
              <a:t>숨겨져있는 출구를 찾아 탈출 </a:t>
            </a:r>
          </a:p>
          <a:p>
            <a:endParaRPr lang="ko-KR" altLang="en-US" b="1"/>
          </a:p>
          <a:p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3649009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002110-19F1-469E-ACAC-E6E40D6D46F5}"/>
              </a:ext>
            </a:extLst>
          </p:cNvPr>
          <p:cNvSpPr txBox="1"/>
          <p:nvPr/>
        </p:nvSpPr>
        <p:spPr>
          <a:xfrm>
            <a:off x="4384376" y="311354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/>
              <a:t>3. </a:t>
            </a:r>
            <a:r>
              <a:rPr lang="ko-KR" altLang="en-US" b="1"/>
              <a:t>개발하고자 하는 옵션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51BD537-6FBB-408D-BBDA-A6236E8093B5}"/>
              </a:ext>
            </a:extLst>
          </p:cNvPr>
          <p:cNvSpPr txBox="1"/>
          <p:nvPr/>
        </p:nvSpPr>
        <p:spPr>
          <a:xfrm>
            <a:off x="1647646" y="1535502"/>
            <a:ext cx="938553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b="1" dirty="0" err="1"/>
              <a:t>인트로</a:t>
            </a:r>
            <a:r>
              <a:rPr lang="ko-KR" altLang="en-US" b="1" dirty="0"/>
              <a:t> 및 엔딩에서 쓰일 섬광효과 </a:t>
            </a:r>
            <a:endParaRPr lang="en-US" altLang="ko-KR" b="1" dirty="0"/>
          </a:p>
          <a:p>
            <a:pPr marL="342900" indent="-342900">
              <a:buAutoNum type="arabicPeriod"/>
            </a:pPr>
            <a:r>
              <a:rPr lang="ko-KR" altLang="en-US" b="1" dirty="0"/>
              <a:t>적의 </a:t>
            </a:r>
            <a:r>
              <a:rPr lang="en-US" altLang="ko-KR" b="1" dirty="0"/>
              <a:t>AI (</a:t>
            </a:r>
            <a:r>
              <a:rPr lang="ko-KR" altLang="en-US" b="1" dirty="0"/>
              <a:t>최소거리이동</a:t>
            </a:r>
            <a:r>
              <a:rPr lang="en-US" altLang="ko-KR" b="1" dirty="0"/>
              <a:t>)</a:t>
            </a:r>
          </a:p>
          <a:p>
            <a:pPr marL="342900" indent="-342900">
              <a:buAutoNum type="arabicPeriod"/>
            </a:pPr>
            <a:r>
              <a:rPr lang="ko-KR" altLang="en-US" b="1" dirty="0"/>
              <a:t>물체와 충돌처리</a:t>
            </a:r>
            <a:endParaRPr lang="en-US" altLang="ko-KR" b="1" dirty="0"/>
          </a:p>
          <a:p>
            <a:pPr marL="342900" indent="-342900">
              <a:buAutoNum type="arabicPeriod"/>
            </a:pPr>
            <a:r>
              <a:rPr lang="ko-KR" altLang="en-US" b="1" dirty="0"/>
              <a:t>물체 </a:t>
            </a:r>
            <a:r>
              <a:rPr lang="ko-KR" altLang="en-US" b="1" dirty="0" err="1"/>
              <a:t>피킹</a:t>
            </a:r>
            <a:r>
              <a:rPr lang="ko-KR" altLang="en-US" b="1" dirty="0"/>
              <a:t> </a:t>
            </a:r>
            <a:r>
              <a:rPr lang="en-US" altLang="ko-KR" b="1" dirty="0"/>
              <a:t>(</a:t>
            </a:r>
            <a:r>
              <a:rPr lang="ko-KR" altLang="en-US" b="1" dirty="0"/>
              <a:t>물체를 들어서 회전 및 이동</a:t>
            </a:r>
            <a:r>
              <a:rPr lang="en-US" altLang="ko-KR" b="1" dirty="0"/>
              <a:t>)</a:t>
            </a:r>
          </a:p>
          <a:p>
            <a:pPr marL="342900" indent="-342900">
              <a:buAutoNum type="arabicPeriod"/>
            </a:pPr>
            <a:r>
              <a:rPr lang="ko-KR" altLang="en-US" b="1" dirty="0" err="1"/>
              <a:t>방구조</a:t>
            </a:r>
            <a:r>
              <a:rPr lang="ko-KR" altLang="en-US" b="1" dirty="0"/>
              <a:t> </a:t>
            </a:r>
            <a:endParaRPr lang="en-US" altLang="ko-KR" b="1" dirty="0"/>
          </a:p>
          <a:p>
            <a:pPr marL="342900" indent="-342900">
              <a:buAutoNum type="arabicPeriod"/>
            </a:pPr>
            <a:r>
              <a:rPr lang="ko-KR" altLang="en-US" b="1" dirty="0" err="1"/>
              <a:t>그외</a:t>
            </a:r>
            <a:r>
              <a:rPr lang="ko-KR" altLang="en-US" b="1" dirty="0"/>
              <a:t> 텍스처 사운드</a:t>
            </a:r>
            <a:r>
              <a:rPr lang="en-US" altLang="ko-KR" b="1" dirty="0"/>
              <a:t>…</a:t>
            </a:r>
            <a:r>
              <a:rPr lang="ko-KR" altLang="en-US" b="1" dirty="0"/>
              <a:t>  </a:t>
            </a:r>
            <a:endParaRPr lang="en-US" altLang="ko-KR" b="1" dirty="0"/>
          </a:p>
          <a:p>
            <a:pPr marL="342900" indent="-342900">
              <a:buAutoNum type="arabicPeriod"/>
            </a:pPr>
            <a:endParaRPr lang="en-US" altLang="ko-KR" dirty="0"/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C60AF6-D649-42D6-8F0D-D39FFC98B6DF}"/>
              </a:ext>
            </a:extLst>
          </p:cNvPr>
          <p:cNvSpPr txBox="1"/>
          <p:nvPr/>
        </p:nvSpPr>
        <p:spPr>
          <a:xfrm>
            <a:off x="5123372" y="3659160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/>
              <a:t>역할 분담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00BFD3-BAE9-489F-BFFE-87FB895A216F}"/>
              </a:ext>
            </a:extLst>
          </p:cNvPr>
          <p:cNvSpPr txBox="1"/>
          <p:nvPr/>
        </p:nvSpPr>
        <p:spPr>
          <a:xfrm>
            <a:off x="7363364" y="4158646"/>
            <a:ext cx="1291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/>
              <a:t>정재훈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40402A-80F6-4A9E-92E7-85470D7021B3}"/>
              </a:ext>
            </a:extLst>
          </p:cNvPr>
          <p:cNvSpPr txBox="1"/>
          <p:nvPr/>
        </p:nvSpPr>
        <p:spPr>
          <a:xfrm>
            <a:off x="2624586" y="4158646"/>
            <a:ext cx="1291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/>
              <a:t>조성택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54C3CBF-4A1E-4D7B-A238-2D23BE1AC944}"/>
              </a:ext>
            </a:extLst>
          </p:cNvPr>
          <p:cNvSpPr txBox="1"/>
          <p:nvPr/>
        </p:nvSpPr>
        <p:spPr>
          <a:xfrm>
            <a:off x="7294353" y="4724621"/>
            <a:ext cx="129180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/>
              <a:t>객체 이동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7803F4-F1EE-487E-A1CE-6E82B5798B86}"/>
              </a:ext>
            </a:extLst>
          </p:cNvPr>
          <p:cNvSpPr txBox="1"/>
          <p:nvPr/>
        </p:nvSpPr>
        <p:spPr>
          <a:xfrm>
            <a:off x="2152290" y="4721635"/>
            <a:ext cx="22320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b="1"/>
              <a:t>방구조및 충돌 처리 </a:t>
            </a:r>
          </a:p>
        </p:txBody>
      </p:sp>
    </p:spTree>
    <p:extLst>
      <p:ext uri="{BB962C8B-B14F-4D97-AF65-F5344CB8AC3E}">
        <p14:creationId xmlns:p14="http://schemas.microsoft.com/office/powerpoint/2010/main" val="1808850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1258D3B-9F12-4100-8FEC-2D227D2AD8DA}"/>
              </a:ext>
            </a:extLst>
          </p:cNvPr>
          <p:cNvSpPr txBox="1"/>
          <p:nvPr/>
        </p:nvSpPr>
        <p:spPr>
          <a:xfrm>
            <a:off x="5126247" y="319979"/>
            <a:ext cx="60945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b="1"/>
              <a:t>4.</a:t>
            </a:r>
            <a:r>
              <a:rPr lang="ko-KR" altLang="en-US" b="1"/>
              <a:t>사용키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03E15CC1-9AD7-43D1-B68E-63DF65B351AD}"/>
              </a:ext>
            </a:extLst>
          </p:cNvPr>
          <p:cNvSpPr/>
          <p:nvPr/>
        </p:nvSpPr>
        <p:spPr>
          <a:xfrm>
            <a:off x="1518250" y="2481532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02D37C-83A4-47DA-9B8D-FB27F7B36550}"/>
              </a:ext>
            </a:extLst>
          </p:cNvPr>
          <p:cNvCxnSpPr/>
          <p:nvPr/>
        </p:nvCxnSpPr>
        <p:spPr>
          <a:xfrm>
            <a:off x="2114910" y="252106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B3C3676F-747A-45B4-8FF3-FE711CA5534C}"/>
              </a:ext>
            </a:extLst>
          </p:cNvPr>
          <p:cNvCxnSpPr>
            <a:cxnSpLocks/>
          </p:cNvCxnSpPr>
          <p:nvPr/>
        </p:nvCxnSpPr>
        <p:spPr>
          <a:xfrm>
            <a:off x="1578635" y="2521069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A645220E-5716-4F10-8185-DF5A3C3C4FF0}"/>
              </a:ext>
            </a:extLst>
          </p:cNvPr>
          <p:cNvCxnSpPr>
            <a:cxnSpLocks/>
          </p:cNvCxnSpPr>
          <p:nvPr/>
        </p:nvCxnSpPr>
        <p:spPr>
          <a:xfrm flipH="1">
            <a:off x="1578635" y="2521069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9B466AE6-BCB4-4DCF-966D-5C335B2B5DBA}"/>
              </a:ext>
            </a:extLst>
          </p:cNvPr>
          <p:cNvSpPr/>
          <p:nvPr/>
        </p:nvSpPr>
        <p:spPr>
          <a:xfrm>
            <a:off x="1585824" y="2521069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8A0B379-C7AE-45D0-8761-37E36CB28DE8}"/>
              </a:ext>
            </a:extLst>
          </p:cNvPr>
          <p:cNvSpPr/>
          <p:nvPr/>
        </p:nvSpPr>
        <p:spPr>
          <a:xfrm>
            <a:off x="2862532" y="2481532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4ED8431F-D7C6-44C2-9BFB-C719C614F4ED}"/>
              </a:ext>
            </a:extLst>
          </p:cNvPr>
          <p:cNvCxnSpPr/>
          <p:nvPr/>
        </p:nvCxnSpPr>
        <p:spPr>
          <a:xfrm>
            <a:off x="3459192" y="252106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C0F9CFE8-54D8-4774-AF58-794755E54139}"/>
              </a:ext>
            </a:extLst>
          </p:cNvPr>
          <p:cNvCxnSpPr>
            <a:cxnSpLocks/>
          </p:cNvCxnSpPr>
          <p:nvPr/>
        </p:nvCxnSpPr>
        <p:spPr>
          <a:xfrm>
            <a:off x="2922917" y="2521069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0642B6EB-C471-4DA8-9517-CCD3320A0383}"/>
              </a:ext>
            </a:extLst>
          </p:cNvPr>
          <p:cNvCxnSpPr>
            <a:cxnSpLocks/>
          </p:cNvCxnSpPr>
          <p:nvPr/>
        </p:nvCxnSpPr>
        <p:spPr>
          <a:xfrm flipH="1">
            <a:off x="2922917" y="2521069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사각형: 둥근 모서리 21">
            <a:extLst>
              <a:ext uri="{FF2B5EF4-FFF2-40B4-BE49-F238E27FC236}">
                <a16:creationId xmlns:a16="http://schemas.microsoft.com/office/drawing/2014/main" id="{97259148-A583-4AC3-A6D2-59EF3D0854FD}"/>
              </a:ext>
            </a:extLst>
          </p:cNvPr>
          <p:cNvSpPr/>
          <p:nvPr/>
        </p:nvSpPr>
        <p:spPr>
          <a:xfrm>
            <a:off x="2930106" y="2521069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D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CB65C0EC-8107-4F0E-BE58-65CF1E4F00CB}"/>
              </a:ext>
            </a:extLst>
          </p:cNvPr>
          <p:cNvSpPr/>
          <p:nvPr/>
        </p:nvSpPr>
        <p:spPr>
          <a:xfrm>
            <a:off x="2191109" y="2481532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83BD0A4F-FBF7-4E0E-A485-BE52AD972688}"/>
              </a:ext>
            </a:extLst>
          </p:cNvPr>
          <p:cNvCxnSpPr/>
          <p:nvPr/>
        </p:nvCxnSpPr>
        <p:spPr>
          <a:xfrm>
            <a:off x="2787769" y="252106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16934CAB-A7C4-4DE5-987E-647044E78CDF}"/>
              </a:ext>
            </a:extLst>
          </p:cNvPr>
          <p:cNvCxnSpPr>
            <a:cxnSpLocks/>
          </p:cNvCxnSpPr>
          <p:nvPr/>
        </p:nvCxnSpPr>
        <p:spPr>
          <a:xfrm>
            <a:off x="2251494" y="2521069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DC84DC84-B83E-4BFA-A8A0-05E65BDFE417}"/>
              </a:ext>
            </a:extLst>
          </p:cNvPr>
          <p:cNvCxnSpPr>
            <a:cxnSpLocks/>
          </p:cNvCxnSpPr>
          <p:nvPr/>
        </p:nvCxnSpPr>
        <p:spPr>
          <a:xfrm flipH="1">
            <a:off x="2251494" y="2521069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4374F965-D4B7-4EA1-A810-57DF504E3BD1}"/>
              </a:ext>
            </a:extLst>
          </p:cNvPr>
          <p:cNvSpPr/>
          <p:nvPr/>
        </p:nvSpPr>
        <p:spPr>
          <a:xfrm>
            <a:off x="2258683" y="2521069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S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B537020E-C129-41DD-B1E3-B763DDD56E4F}"/>
              </a:ext>
            </a:extLst>
          </p:cNvPr>
          <p:cNvSpPr/>
          <p:nvPr/>
        </p:nvSpPr>
        <p:spPr>
          <a:xfrm>
            <a:off x="2191109" y="1955320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063F8A7F-5609-4EC6-8C02-6686B9E81839}"/>
              </a:ext>
            </a:extLst>
          </p:cNvPr>
          <p:cNvCxnSpPr/>
          <p:nvPr/>
        </p:nvCxnSpPr>
        <p:spPr>
          <a:xfrm>
            <a:off x="2787769" y="1994857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F3250AEA-E49D-4528-B5A4-7F87502179EE}"/>
              </a:ext>
            </a:extLst>
          </p:cNvPr>
          <p:cNvCxnSpPr>
            <a:cxnSpLocks/>
          </p:cNvCxnSpPr>
          <p:nvPr/>
        </p:nvCxnSpPr>
        <p:spPr>
          <a:xfrm>
            <a:off x="2251494" y="1994857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6628B58C-7C4A-4B44-9EF9-A9DE87592AD1}"/>
              </a:ext>
            </a:extLst>
          </p:cNvPr>
          <p:cNvCxnSpPr>
            <a:cxnSpLocks/>
          </p:cNvCxnSpPr>
          <p:nvPr/>
        </p:nvCxnSpPr>
        <p:spPr>
          <a:xfrm flipH="1">
            <a:off x="2251494" y="1994857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AAC22C4-7E19-4A47-8F8C-ABCBF2E60081}"/>
              </a:ext>
            </a:extLst>
          </p:cNvPr>
          <p:cNvSpPr/>
          <p:nvPr/>
        </p:nvSpPr>
        <p:spPr>
          <a:xfrm>
            <a:off x="2258683" y="1994857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W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12BABA79-3F7B-4FF0-A028-59F2299C4CC8}"/>
              </a:ext>
            </a:extLst>
          </p:cNvPr>
          <p:cNvSpPr/>
          <p:nvPr/>
        </p:nvSpPr>
        <p:spPr>
          <a:xfrm>
            <a:off x="1391009" y="1448517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7CB369F7-7DD6-4B3C-9922-DF5D99349F2C}"/>
              </a:ext>
            </a:extLst>
          </p:cNvPr>
          <p:cNvCxnSpPr/>
          <p:nvPr/>
        </p:nvCxnSpPr>
        <p:spPr>
          <a:xfrm>
            <a:off x="1987669" y="148805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A4F1A078-BE8A-4F19-8540-182B2137B298}"/>
              </a:ext>
            </a:extLst>
          </p:cNvPr>
          <p:cNvCxnSpPr>
            <a:cxnSpLocks/>
          </p:cNvCxnSpPr>
          <p:nvPr/>
        </p:nvCxnSpPr>
        <p:spPr>
          <a:xfrm>
            <a:off x="1451394" y="1488054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16E5A9B3-EEAA-4E0E-B282-0BA3E848017C}"/>
              </a:ext>
            </a:extLst>
          </p:cNvPr>
          <p:cNvCxnSpPr>
            <a:cxnSpLocks/>
          </p:cNvCxnSpPr>
          <p:nvPr/>
        </p:nvCxnSpPr>
        <p:spPr>
          <a:xfrm flipH="1">
            <a:off x="1451394" y="1488054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3607E247-8247-4CCB-BD2F-B9D7596782B8}"/>
              </a:ext>
            </a:extLst>
          </p:cNvPr>
          <p:cNvSpPr/>
          <p:nvPr/>
        </p:nvSpPr>
        <p:spPr>
          <a:xfrm>
            <a:off x="1458583" y="1488054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Q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EE4DA3F4-A80B-44BF-90EA-7C96F705A79B}"/>
              </a:ext>
            </a:extLst>
          </p:cNvPr>
          <p:cNvSpPr/>
          <p:nvPr/>
        </p:nvSpPr>
        <p:spPr>
          <a:xfrm>
            <a:off x="2991209" y="1448517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0E52AB23-EE49-4F36-BA63-A6654427F798}"/>
              </a:ext>
            </a:extLst>
          </p:cNvPr>
          <p:cNvCxnSpPr/>
          <p:nvPr/>
        </p:nvCxnSpPr>
        <p:spPr>
          <a:xfrm>
            <a:off x="3587869" y="1488054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7D0DED91-ECA3-4CA4-AA4D-A93C8EF449B5}"/>
              </a:ext>
            </a:extLst>
          </p:cNvPr>
          <p:cNvCxnSpPr>
            <a:cxnSpLocks/>
          </p:cNvCxnSpPr>
          <p:nvPr/>
        </p:nvCxnSpPr>
        <p:spPr>
          <a:xfrm>
            <a:off x="3051594" y="1488054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4A77F613-6967-42E9-B169-7C395E41476E}"/>
              </a:ext>
            </a:extLst>
          </p:cNvPr>
          <p:cNvCxnSpPr>
            <a:cxnSpLocks/>
          </p:cNvCxnSpPr>
          <p:nvPr/>
        </p:nvCxnSpPr>
        <p:spPr>
          <a:xfrm flipH="1">
            <a:off x="3051594" y="1488054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63082146-F5B2-438A-865D-3215DC02286A}"/>
              </a:ext>
            </a:extLst>
          </p:cNvPr>
          <p:cNvSpPr/>
          <p:nvPr/>
        </p:nvSpPr>
        <p:spPr>
          <a:xfrm>
            <a:off x="3058783" y="1488054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E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44" name="직선 연결선 43">
            <a:extLst>
              <a:ext uri="{FF2B5EF4-FFF2-40B4-BE49-F238E27FC236}">
                <a16:creationId xmlns:a16="http://schemas.microsoft.com/office/drawing/2014/main" id="{DC9A8284-417A-42DD-87C1-174837AE5149}"/>
              </a:ext>
            </a:extLst>
          </p:cNvPr>
          <p:cNvCxnSpPr>
            <a:cxnSpLocks/>
          </p:cNvCxnSpPr>
          <p:nvPr/>
        </p:nvCxnSpPr>
        <p:spPr>
          <a:xfrm>
            <a:off x="5050765" y="419099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2DB3AF03-5609-47C1-ACDD-C53850EFCAE4}"/>
              </a:ext>
            </a:extLst>
          </p:cNvPr>
          <p:cNvSpPr/>
          <p:nvPr/>
        </p:nvSpPr>
        <p:spPr>
          <a:xfrm>
            <a:off x="3825562" y="3811437"/>
            <a:ext cx="3453947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SPACE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02D7A7CD-B61A-479D-9F33-82EA2A35CE11}"/>
              </a:ext>
            </a:extLst>
          </p:cNvPr>
          <p:cNvSpPr/>
          <p:nvPr/>
        </p:nvSpPr>
        <p:spPr>
          <a:xfrm>
            <a:off x="8117457" y="1991980"/>
            <a:ext cx="867206" cy="976225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204E578D-EA8F-4C60-8B3E-617EE61E305B}"/>
              </a:ext>
            </a:extLst>
          </p:cNvPr>
          <p:cNvCxnSpPr>
            <a:cxnSpLocks/>
            <a:stCxn id="51" idx="0"/>
          </p:cNvCxnSpPr>
          <p:nvPr/>
        </p:nvCxnSpPr>
        <p:spPr>
          <a:xfrm>
            <a:off x="8551060" y="1991980"/>
            <a:ext cx="0" cy="733967"/>
          </a:xfrm>
          <a:prstGeom prst="line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9613E7A2-3045-490E-8B81-D377F48B414D}"/>
              </a:ext>
            </a:extLst>
          </p:cNvPr>
          <p:cNvSpPr txBox="1"/>
          <p:nvPr/>
        </p:nvSpPr>
        <p:spPr>
          <a:xfrm>
            <a:off x="3526766" y="1036334"/>
            <a:ext cx="13974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피킹 우로 회전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1BFCC56F-EE10-4B08-8882-2D73E104BB70}"/>
              </a:ext>
            </a:extLst>
          </p:cNvPr>
          <p:cNvSpPr txBox="1"/>
          <p:nvPr/>
        </p:nvSpPr>
        <p:spPr>
          <a:xfrm>
            <a:off x="861204" y="1025174"/>
            <a:ext cx="13974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피킹 좌로 회전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8E33863-F8E6-4C80-A925-F99A6AA89611}"/>
              </a:ext>
            </a:extLst>
          </p:cNvPr>
          <p:cNvSpPr txBox="1"/>
          <p:nvPr/>
        </p:nvSpPr>
        <p:spPr>
          <a:xfrm>
            <a:off x="3825562" y="2423885"/>
            <a:ext cx="13974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객체 이동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1B13F04-EF28-4A63-88E7-D03E6E472D78}"/>
              </a:ext>
            </a:extLst>
          </p:cNvPr>
          <p:cNvSpPr txBox="1"/>
          <p:nvPr/>
        </p:nvSpPr>
        <p:spPr>
          <a:xfrm>
            <a:off x="5030385" y="3441940"/>
            <a:ext cx="13974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객체 상호 버튼  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0760551-5DFD-4DD9-B3F5-3A0BC7A6EADE}"/>
              </a:ext>
            </a:extLst>
          </p:cNvPr>
          <p:cNvSpPr txBox="1"/>
          <p:nvPr/>
        </p:nvSpPr>
        <p:spPr>
          <a:xfrm>
            <a:off x="7787962" y="1448517"/>
            <a:ext cx="16838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마우스이동</a:t>
            </a:r>
            <a:r>
              <a:rPr lang="en-US" altLang="ko-KR" sz="1100" b="1"/>
              <a:t>: </a:t>
            </a:r>
            <a:r>
              <a:rPr lang="ko-KR" altLang="en-US" sz="1100" b="1"/>
              <a:t>시점변환 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4303E79-4777-48E9-A2DF-FA0624968048}"/>
              </a:ext>
            </a:extLst>
          </p:cNvPr>
          <p:cNvSpPr txBox="1"/>
          <p:nvPr/>
        </p:nvSpPr>
        <p:spPr>
          <a:xfrm>
            <a:off x="6000014" y="1974006"/>
            <a:ext cx="17879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좌 클릭</a:t>
            </a:r>
            <a:r>
              <a:rPr lang="en-US" altLang="ko-KR" sz="1100" b="1"/>
              <a:t>down: </a:t>
            </a:r>
            <a:r>
              <a:rPr lang="ko-KR" altLang="en-US" sz="1100" b="1"/>
              <a:t>물체 피킹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3E95250-F63F-4BD0-AAED-C6DA58B6981E}"/>
              </a:ext>
            </a:extLst>
          </p:cNvPr>
          <p:cNvSpPr txBox="1"/>
          <p:nvPr/>
        </p:nvSpPr>
        <p:spPr>
          <a:xfrm>
            <a:off x="6000013" y="2265132"/>
            <a:ext cx="17879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좌 클릭</a:t>
            </a:r>
            <a:r>
              <a:rPr lang="en-US" altLang="ko-KR" sz="1100" b="1"/>
              <a:t>up: </a:t>
            </a:r>
            <a:r>
              <a:rPr lang="ko-KR" altLang="en-US" sz="1100" b="1"/>
              <a:t>물체 놓기</a:t>
            </a:r>
          </a:p>
        </p:txBody>
      </p:sp>
    </p:spTree>
    <p:extLst>
      <p:ext uri="{BB962C8B-B14F-4D97-AF65-F5344CB8AC3E}">
        <p14:creationId xmlns:p14="http://schemas.microsoft.com/office/powerpoint/2010/main" val="39388538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464</TotalTime>
  <Words>184</Words>
  <Application>Microsoft Office PowerPoint</Application>
  <PresentationFormat>와이드스크린</PresentationFormat>
  <Paragraphs>63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9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조성택(2018182038)</dc:creator>
  <cp:lastModifiedBy>조성택(2018182038)</cp:lastModifiedBy>
  <cp:revision>4</cp:revision>
  <dcterms:created xsi:type="dcterms:W3CDTF">2021-11-28T07:40:22Z</dcterms:created>
  <dcterms:modified xsi:type="dcterms:W3CDTF">2021-12-03T10:46:04Z</dcterms:modified>
</cp:coreProperties>
</file>

<file path=docProps/thumbnail.jpeg>
</file>